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6" r:id="rId12"/>
    <p:sldId id="267" r:id="rId13"/>
    <p:sldId id="269" r:id="rId14"/>
    <p:sldId id="270" r:id="rId15"/>
    <p:sldId id="271" r:id="rId16"/>
    <p:sldId id="272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08BCCA2-E490-4D53-B6C1-BEC2295CCAD5}" type="datetimeFigureOut">
              <a:rPr lang="en-US" smtClean="0"/>
              <a:pPr/>
              <a:t>5/4/2011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10FA0F9-0533-46D6-BA9B-713156488C4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sz="8000" smtClean="0"/>
              <a:t>Impromptu</a:t>
            </a:r>
            <a:r>
              <a:rPr lang="en-US" sz="8000" dirty="0" smtClean="0"/>
              <a:t> Speech</a:t>
            </a:r>
            <a:r>
              <a:rPr sz="8000" smtClean="0"/>
              <a:t> Practice</a:t>
            </a:r>
            <a:r>
              <a:rPr lang="en-US" sz="8000" dirty="0" smtClean="0"/>
              <a:t>…</a:t>
            </a:r>
            <a:endParaRPr lang="en-US" sz="8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Public Speaking- Michaels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B- Topic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There are only </a:t>
            </a:r>
            <a:r>
              <a:rPr lang="en-US" sz="2800" dirty="0" smtClean="0"/>
              <a:t>6 </a:t>
            </a:r>
            <a:r>
              <a:rPr lang="en-US" sz="2800" dirty="0" smtClean="0"/>
              <a:t>spots left in Noah’s Ark. </a:t>
            </a:r>
          </a:p>
          <a:p>
            <a:pPr lvl="1"/>
            <a:r>
              <a:rPr lang="en-US" sz="2800" dirty="0" smtClean="0"/>
              <a:t>Pick </a:t>
            </a:r>
            <a:r>
              <a:rPr lang="en-US" sz="2800" dirty="0" smtClean="0"/>
              <a:t>3</a:t>
            </a:r>
            <a:r>
              <a:rPr lang="en-US" sz="2800" dirty="0" smtClean="0"/>
              <a:t> animals </a:t>
            </a:r>
            <a:r>
              <a:rPr lang="en-US" sz="2800" dirty="0" smtClean="0"/>
              <a:t>from the list below and tell your partner why they, being the animal, should get the last two spots.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3200" b="1" i="1" dirty="0" smtClean="0"/>
              <a:t>Giraffe, zebra, monkey, elephant, kangaroo, penguin, lobster, donkey, sloth, chameleon, polar bear.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PARTNER B’S ROTATE 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A- Topic 4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There are only </a:t>
            </a:r>
            <a:r>
              <a:rPr lang="en-US" sz="2800" dirty="0" smtClean="0"/>
              <a:t>6</a:t>
            </a:r>
            <a:r>
              <a:rPr lang="en-US" sz="2800" dirty="0" smtClean="0"/>
              <a:t> </a:t>
            </a:r>
            <a:r>
              <a:rPr lang="en-US" sz="2800" dirty="0" smtClean="0"/>
              <a:t>spots left in Noah’s Ark. </a:t>
            </a:r>
          </a:p>
          <a:p>
            <a:pPr lvl="1"/>
            <a:r>
              <a:rPr lang="en-US" sz="2800" dirty="0" smtClean="0"/>
              <a:t>Pick </a:t>
            </a:r>
            <a:r>
              <a:rPr lang="en-US" sz="2800" dirty="0" smtClean="0"/>
              <a:t>3 </a:t>
            </a:r>
            <a:r>
              <a:rPr lang="en-US" sz="2800" dirty="0" smtClean="0"/>
              <a:t>animal </a:t>
            </a:r>
            <a:r>
              <a:rPr lang="en-US" sz="2800" dirty="0" smtClean="0"/>
              <a:t>from the list below and tell your partner why they, being the animal, should get the last two spots. 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sz="3200" b="1" i="1" dirty="0" smtClean="0"/>
              <a:t>Giraffe, zebra, monkey, elephant, kangaroo, penguin, lobster, donkey, sloth, chameleon, polar bear. </a:t>
            </a:r>
            <a:endParaRPr lang="en-US" sz="3200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B- Topic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Speaker makes up a story using</a:t>
            </a:r>
          </a:p>
          <a:p>
            <a:endParaRPr lang="en-US" sz="3600" dirty="0" smtClean="0"/>
          </a:p>
          <a:p>
            <a:r>
              <a:rPr lang="en-US" sz="3600" dirty="0" smtClean="0"/>
              <a:t>1. a type of food</a:t>
            </a:r>
          </a:p>
          <a:p>
            <a:r>
              <a:rPr lang="en-US" sz="3600" dirty="0" smtClean="0"/>
              <a:t>2. an object</a:t>
            </a:r>
          </a:p>
          <a:p>
            <a:r>
              <a:rPr lang="en-US" sz="3600" dirty="0" smtClean="0"/>
              <a:t>3. a person</a:t>
            </a:r>
          </a:p>
          <a:p>
            <a:endParaRPr lang="en-US" dirty="0" smtClean="0"/>
          </a:p>
          <a:p>
            <a:r>
              <a:rPr lang="en-US" dirty="0" smtClean="0"/>
              <a:t>Example: beef, a mirror, Angelina Jolie</a:t>
            </a:r>
          </a:p>
          <a:p>
            <a:r>
              <a:rPr lang="en-US" dirty="0" smtClean="0"/>
              <a:t>Example: spaghetti, a pencil, Brad Pitt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8000" dirty="0" smtClean="0"/>
              <a:t>Partner B’s ROTATE</a:t>
            </a:r>
            <a:endParaRPr lang="en-US" sz="8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A- Topic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Once upon a time, a cow and a frog…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B- Topic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7200" dirty="0" smtClean="0"/>
              <a:t>Once upon a time, a pig grew wings…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PARTNER “A” you will sit on the window side of the table. </a:t>
            </a:r>
          </a:p>
          <a:p>
            <a:pPr lvl="1"/>
            <a:r>
              <a:rPr lang="en-US" dirty="0" smtClean="0"/>
              <a:t>You never rotate.</a:t>
            </a:r>
          </a:p>
          <a:p>
            <a:pPr lvl="1"/>
            <a:r>
              <a:rPr lang="en-US" dirty="0" smtClean="0"/>
              <a:t>You will always go first</a:t>
            </a:r>
          </a:p>
          <a:p>
            <a:r>
              <a:rPr lang="en-US" dirty="0" smtClean="0"/>
              <a:t>PARTNER “B” you will sit on the door side of the table. </a:t>
            </a:r>
          </a:p>
          <a:p>
            <a:pPr lvl="1"/>
            <a:r>
              <a:rPr lang="en-US" dirty="0" smtClean="0"/>
              <a:t>You will always rotate clockwise.</a:t>
            </a:r>
          </a:p>
          <a:p>
            <a:pPr lvl="1"/>
            <a:r>
              <a:rPr lang="en-US" dirty="0" smtClean="0"/>
              <a:t>You will always go second.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A- Topic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If you could have lunch with any three people, alive or dead, who would you choose?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B- Topic 1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5400" dirty="0" smtClean="0"/>
              <a:t>If you could travel anywhere in the world, where would you go?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PARTNER B’s ROTATE</a:t>
            </a:r>
            <a:endParaRPr 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A- Topic 2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What is your favorite family tradition?</a:t>
            </a: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B- Topic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What has been the best day of your life?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6600" dirty="0" smtClean="0"/>
              <a:t>PARTNER B’s ROTATE</a:t>
            </a:r>
            <a:endParaRPr lang="en-U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Partner A- Topic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600" dirty="0" smtClean="0"/>
              <a:t>Speaker makes up a story using</a:t>
            </a:r>
          </a:p>
          <a:p>
            <a:endParaRPr lang="en-US" sz="3600" dirty="0" smtClean="0"/>
          </a:p>
          <a:p>
            <a:r>
              <a:rPr lang="en-US" sz="3600" dirty="0" smtClean="0"/>
              <a:t>1. a type of food</a:t>
            </a:r>
          </a:p>
          <a:p>
            <a:r>
              <a:rPr lang="en-US" sz="3600" dirty="0" smtClean="0"/>
              <a:t>2. an object</a:t>
            </a:r>
          </a:p>
          <a:p>
            <a:r>
              <a:rPr lang="en-US" sz="3600" dirty="0" smtClean="0"/>
              <a:t>3. a person</a:t>
            </a:r>
          </a:p>
          <a:p>
            <a:endParaRPr lang="en-US" dirty="0" smtClean="0"/>
          </a:p>
          <a:p>
            <a:r>
              <a:rPr lang="en-US" dirty="0" smtClean="0"/>
              <a:t>Example: beef, a mirror, Angelina Jolie</a:t>
            </a:r>
          </a:p>
          <a:p>
            <a:r>
              <a:rPr lang="en-US" dirty="0" smtClean="0"/>
              <a:t>Example: spaghetti, a pencil, Brad Pitt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73</TotalTime>
  <Words>375</Words>
  <Application>Microsoft Office PowerPoint</Application>
  <PresentationFormat>On-screen Show (4:3)</PresentationFormat>
  <Paragraphs>55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Oriel</vt:lpstr>
      <vt:lpstr>Impromptu Speech Practice…</vt:lpstr>
      <vt:lpstr>PARTNERS…</vt:lpstr>
      <vt:lpstr>Partner A- Topic 1 </vt:lpstr>
      <vt:lpstr>PARTNER B- Topic 1 </vt:lpstr>
      <vt:lpstr>Slide 5</vt:lpstr>
      <vt:lpstr>Partner A- Topic 2 </vt:lpstr>
      <vt:lpstr>Partner B- Topic 2</vt:lpstr>
      <vt:lpstr>Slide 8</vt:lpstr>
      <vt:lpstr>Partner A- Topic 3</vt:lpstr>
      <vt:lpstr>Partner B- Topic 3</vt:lpstr>
      <vt:lpstr>Slide 11</vt:lpstr>
      <vt:lpstr>Partner A- Topic 4 </vt:lpstr>
      <vt:lpstr>Partner B- Topic 4</vt:lpstr>
      <vt:lpstr>Slide 14</vt:lpstr>
      <vt:lpstr>Partner A- Topic 5</vt:lpstr>
      <vt:lpstr>Partner B- Topic 5</vt:lpstr>
    </vt:vector>
  </TitlesOfParts>
  <Company>ISD11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Impromptu Speech Practice…</dc:title>
  <dc:creator>Administrator</dc:creator>
  <cp:lastModifiedBy>Administrator</cp:lastModifiedBy>
  <cp:revision>5</cp:revision>
  <dcterms:created xsi:type="dcterms:W3CDTF">2011-04-05T14:43:51Z</dcterms:created>
  <dcterms:modified xsi:type="dcterms:W3CDTF">2011-05-04T19:23:10Z</dcterms:modified>
</cp:coreProperties>
</file>